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7" r:id="rId5"/>
    <p:sldId id="278" r:id="rId6"/>
    <p:sldId id="279" r:id="rId7"/>
    <p:sldId id="28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浏览器正确登录网址：</a:t>
            </a:r>
            <a:br>
              <a:rPr lang="zh-CN" altLang="en-US" sz="2000"/>
            </a:br>
            <a:r>
              <a:rPr lang="zh-CN" altLang="en-US" sz="2000"/>
              <a:t>http</a:t>
            </a:r>
            <a:r>
              <a:rPr lang="en-US" altLang="zh-CN" sz="2000"/>
              <a:t>s</a:t>
            </a:r>
            <a:r>
              <a:rPr lang="zh-CN" altLang="en-US" sz="2000"/>
              <a:t>://zwfw-new.hunan.gov.cn/csywtbyhsjweb/cszwdt/pages/smart/implement.html，</a:t>
            </a:r>
            <a:br>
              <a:rPr lang="zh-CN" altLang="en-US" sz="2000"/>
            </a:br>
            <a:r>
              <a:rPr lang="zh-CN" altLang="en-US" sz="2000"/>
              <a:t>或登录</a:t>
            </a:r>
            <a:r>
              <a:rPr lang="zh-CN" altLang="en-US" sz="2000"/>
              <a:t>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。点击特色创新中的智能审批模块。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选择岳麓区教育局，选择对应</a:t>
            </a:r>
            <a:r>
              <a:rPr lang="zh-CN" altLang="en-US" sz="2220"/>
              <a:t>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0" y="1303655"/>
            <a:ext cx="9757410" cy="5292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</a:t>
            </a:r>
            <a:r>
              <a:rPr lang="zh-CN" altLang="en-US" sz="2220"/>
              <a:t>后下拉至最底部，勾选我已阅读并同意遵守《网上办事大厅服务条款》。再点击保存并</a:t>
            </a:r>
            <a:r>
              <a:rPr lang="zh-CN" altLang="en-US" sz="2220"/>
              <a:t>下一步。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2</a:t>
            </a:r>
            <a:r>
              <a:rPr lang="zh-CN" altLang="en-US" sz="2000"/>
              <a:t>）。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20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c32e51a-81d3-4454-89ab-ac1a0c9a0e47"/>
  <p:tag name="COMMONDATA" val="eyJoZGlkIjoiNjY0MzEwNGRkNjMyMTlhMGQ0MzEwNTRhYjU0ZDk1MG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WPS 演示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1.使用Google浏览器正确登录网址： https://zwfw-new.hunan.gov.cn/csywtbyhsjweb/cszwdt/pages/smart/implement.html， 或登录长沙市政务服务网(不要错误登录到湖南省政务服务网)。点击特色创新中的智能审批模块。</vt:lpstr>
      <vt:lpstr>2.进入页面后选择相应区县，选择对应类型的教师资格认定，点击在线申办。</vt:lpstr>
      <vt:lpstr>3.进入申报页面后下拉至最底部，勾选我已阅读并同意遵守《网上办事大厅服务条款》。再点击保存并下一步。</vt:lpstr>
      <vt:lpstr>PowerPoint 演示文稿</vt:lpstr>
      <vt:lpstr>5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妮娃娃</cp:lastModifiedBy>
  <cp:revision>25</cp:revision>
  <dcterms:created xsi:type="dcterms:W3CDTF">2020-12-17T01:42:00Z</dcterms:created>
  <dcterms:modified xsi:type="dcterms:W3CDTF">2023-04-28T03:46:30Z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AD1802D1661142BA9B92A8195A135AD8</vt:lpwstr>
  </property>
</Properties>
</file>